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4635"/>
  </p:normalViewPr>
  <p:slideViewPr>
    <p:cSldViewPr snapToGrid="0" snapToObjects="1">
      <p:cViewPr varScale="1">
        <p:scale>
          <a:sx n="121" d="100"/>
          <a:sy n="121" d="100"/>
        </p:scale>
        <p:origin x="200" y="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tiff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2/28/19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标题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2/28/19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标题的引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2/28/19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2/28/19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2/28/19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2/28/19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2/28/19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2/28/19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2/28/19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2/28/19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2/28/19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2/28/19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2/28/19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2/28/19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2/28/19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EB3754-F61D-6846-83EC-D5ED65E71B9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Hans" altLang="en-US" dirty="0"/>
              <a:t>有限状态机入门</a:t>
            </a:r>
            <a:endParaRPr kumimoji="1"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360FCD1-B262-BB4C-A4EC-A99A20ABE0E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Hans" altLang="en-US" dirty="0"/>
              <a:t>在</a:t>
            </a:r>
            <a:r>
              <a:rPr kumimoji="1" lang="en-US" altLang="zh-Hans" dirty="0"/>
              <a:t>react</a:t>
            </a:r>
            <a:r>
              <a:rPr kumimoji="1" lang="zh-Hans" altLang="en-US" dirty="0"/>
              <a:t>项目中应用状态机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99441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F3988D-E5E9-A946-B657-ED358238E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s" altLang="en-US" dirty="0"/>
              <a:t>状态机与</a:t>
            </a:r>
            <a:r>
              <a:rPr kumimoji="1" lang="en-US" altLang="zh-Hans" dirty="0"/>
              <a:t>React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1033EEE-A24B-7649-8C09-DE36016866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Hans" altLang="en-US" dirty="0"/>
              <a:t>状态 </a:t>
            </a:r>
            <a:r>
              <a:rPr kumimoji="1" lang="en-US" altLang="zh-Hans" dirty="0"/>
              <a:t>=&gt;</a:t>
            </a:r>
            <a:r>
              <a:rPr kumimoji="1" lang="zh-Hans" altLang="en-US" dirty="0"/>
              <a:t> </a:t>
            </a:r>
            <a:r>
              <a:rPr kumimoji="1" lang="en-US" altLang="zh-Hans" dirty="0"/>
              <a:t>React</a:t>
            </a:r>
            <a:r>
              <a:rPr kumimoji="1" lang="zh-Hans" altLang="en-US" dirty="0"/>
              <a:t>组件内的</a:t>
            </a:r>
            <a:r>
              <a:rPr kumimoji="1" lang="en-US" altLang="zh-Hans" dirty="0"/>
              <a:t>state</a:t>
            </a:r>
            <a:r>
              <a:rPr kumimoji="1" lang="zh-Hans" altLang="en-US" dirty="0"/>
              <a:t>，或者全局状态</a:t>
            </a:r>
            <a:endParaRPr kumimoji="1" lang="en-US" altLang="zh-Hans" dirty="0"/>
          </a:p>
          <a:p>
            <a:r>
              <a:rPr kumimoji="1" lang="zh-Hans" altLang="en-US" dirty="0"/>
              <a:t>事件 </a:t>
            </a:r>
            <a:r>
              <a:rPr kumimoji="1" lang="en-US" altLang="zh-Hans" dirty="0"/>
              <a:t>=&gt;</a:t>
            </a:r>
            <a:r>
              <a:rPr kumimoji="1" lang="zh-Hans" altLang="en-US" dirty="0"/>
              <a:t> 交互事件</a:t>
            </a:r>
            <a:endParaRPr kumimoji="1" lang="en-US" altLang="zh-Hans" dirty="0"/>
          </a:p>
          <a:p>
            <a:r>
              <a:rPr kumimoji="1" lang="zh-Hans" altLang="en-US" dirty="0"/>
              <a:t>操作 </a:t>
            </a:r>
            <a:r>
              <a:rPr kumimoji="1" lang="en-US" altLang="zh-Hans" dirty="0"/>
              <a:t>=&gt;</a:t>
            </a:r>
            <a:r>
              <a:rPr kumimoji="1" lang="zh-Hans" altLang="en-US" dirty="0"/>
              <a:t> </a:t>
            </a:r>
            <a:r>
              <a:rPr kumimoji="1" lang="en-US" altLang="zh-Hans" dirty="0"/>
              <a:t>React</a:t>
            </a:r>
            <a:r>
              <a:rPr kumimoji="1" lang="zh-Hans" altLang="en-US" dirty="0"/>
              <a:t>中的副作用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898023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D08B2B-9E6A-E044-8AA0-CE4A43832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s" altLang="en-US" dirty="0"/>
              <a:t>状态机</a:t>
            </a:r>
            <a:r>
              <a:rPr kumimoji="1" lang="en-US" altLang="zh-Hans" dirty="0"/>
              <a:t>Demo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1506EB8-4845-8E43-932E-7D335ECD5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https://</a:t>
            </a:r>
            <a:r>
              <a:rPr kumimoji="1" lang="en-US" altLang="zh-CN" dirty="0" err="1"/>
              <a:t>statecharts.github.io</a:t>
            </a:r>
            <a:r>
              <a:rPr kumimoji="1" lang="en-US" altLang="zh-CN" dirty="0"/>
              <a:t>/</a:t>
            </a:r>
            <a:r>
              <a:rPr kumimoji="1" lang="en-US" altLang="zh-CN" dirty="0" err="1"/>
              <a:t>xstate-viz</a:t>
            </a:r>
            <a:r>
              <a:rPr kumimoji="1" lang="en-US" altLang="zh-CN" dirty="0"/>
              <a:t>/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119247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C933BF-CD10-7745-9B75-3301829FA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s" altLang="en-US" dirty="0"/>
              <a:t>目录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F67592D-616D-F140-8943-67A3400AB0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Hans" altLang="en-US" dirty="0"/>
              <a:t>简介</a:t>
            </a:r>
            <a:endParaRPr kumimoji="1" lang="en-US" altLang="zh-Hans" dirty="0"/>
          </a:p>
          <a:p>
            <a:r>
              <a:rPr kumimoji="1" lang="zh-Hans" altLang="en-US" dirty="0"/>
              <a:t>适用范围</a:t>
            </a:r>
            <a:endParaRPr kumimoji="1" lang="en-US" altLang="zh-Hans" dirty="0"/>
          </a:p>
          <a:p>
            <a:r>
              <a:rPr kumimoji="1" lang="zh-Hans" altLang="en-US" dirty="0"/>
              <a:t>流程图优缺点</a:t>
            </a:r>
            <a:endParaRPr kumimoji="1" lang="en-US" altLang="zh-Hans" dirty="0"/>
          </a:p>
          <a:p>
            <a:r>
              <a:rPr kumimoji="1" lang="zh-Hans" altLang="en-US" dirty="0"/>
              <a:t>流程图</a:t>
            </a:r>
            <a:r>
              <a:rPr kumimoji="1" lang="en-US" altLang="zh-Hans" dirty="0"/>
              <a:t>Demo</a:t>
            </a:r>
          </a:p>
          <a:p>
            <a:r>
              <a:rPr kumimoji="1" lang="zh-Hans" altLang="en-US" dirty="0"/>
              <a:t>状态机概念</a:t>
            </a:r>
            <a:endParaRPr kumimoji="1" lang="en-US" altLang="zh-Hans" dirty="0"/>
          </a:p>
          <a:p>
            <a:r>
              <a:rPr kumimoji="1" lang="zh-Hans" altLang="en-US" dirty="0"/>
              <a:t>状态机</a:t>
            </a:r>
            <a:r>
              <a:rPr kumimoji="1" lang="en-US" altLang="zh-Hans" dirty="0"/>
              <a:t>Demo</a:t>
            </a:r>
          </a:p>
          <a:p>
            <a:r>
              <a:rPr kumimoji="1" lang="zh-Hans" altLang="en-US" dirty="0"/>
              <a:t>如何避免流程图的缺点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534011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CCA640-F3C0-4C40-B52F-5B91010C23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s" altLang="en-US" dirty="0"/>
              <a:t>简介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95FFE2A-32C5-EA4E-8731-06483DF167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marL="0" indent="0">
              <a:buNone/>
            </a:pPr>
            <a:r>
              <a:rPr kumimoji="1" lang="zh-Hans" altLang="en-US" dirty="0"/>
              <a:t>一、控制系统</a:t>
            </a:r>
            <a:endParaRPr kumimoji="1" lang="en-US" altLang="zh-Hans" dirty="0"/>
          </a:p>
          <a:p>
            <a:pPr marL="0" indent="0">
              <a:buNone/>
            </a:pPr>
            <a:r>
              <a:rPr lang="en-US" altLang="zh-CN" dirty="0"/>
              <a:t>If (Input Conditions) Then Outputs </a:t>
            </a:r>
          </a:p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 err="1"/>
              <a:t>valve_open</a:t>
            </a:r>
            <a:br>
              <a:rPr kumimoji="1" lang="en-US" altLang="zh-CN" dirty="0"/>
            </a:b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 err="1"/>
              <a:t>valve_open</a:t>
            </a:r>
            <a:r>
              <a:rPr kumimoji="1" lang="en-US" altLang="zh-CN" dirty="0"/>
              <a:t> OR </a:t>
            </a:r>
            <a:r>
              <a:rPr kumimoji="1" lang="en-US" altLang="zh-CN" dirty="0" err="1"/>
              <a:t>timer_expired</a:t>
            </a:r>
            <a:r>
              <a:rPr kumimoji="1" lang="en-US" altLang="zh-CN" dirty="0"/>
              <a:t> </a:t>
            </a:r>
          </a:p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r>
              <a:rPr lang="en-US" altLang="zh-CN" dirty="0" err="1"/>
              <a:t>valve_closed</a:t>
            </a:r>
            <a:r>
              <a:rPr lang="en-US" altLang="zh-CN" dirty="0"/>
              <a:t> AND </a:t>
            </a:r>
            <a:r>
              <a:rPr lang="en-US" altLang="zh-CN" dirty="0" err="1"/>
              <a:t>temperature_ok</a:t>
            </a:r>
            <a:r>
              <a:rPr lang="en-US" altLang="zh-CN" dirty="0"/>
              <a:t> </a:t>
            </a:r>
          </a:p>
          <a:p>
            <a:pPr marL="0" indent="0">
              <a:buNone/>
            </a:pP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3459793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11369B-2619-7E41-8D5A-A6ECB3992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s" altLang="en-US" dirty="0"/>
              <a:t>简介</a:t>
            </a:r>
            <a:endParaRPr kumimoji="1" lang="zh-CN" altLang="en-US" dirty="0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86A28926-2D9A-D74B-A5EF-8B79597227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06717" y="2338114"/>
            <a:ext cx="4905903" cy="3636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6989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56D972-510B-A341-9763-B3BA13398A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s" altLang="en-US" dirty="0"/>
              <a:t>适用范围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8BE95E1-2B01-D243-A517-BAB968ACD9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3795329" cy="3636511"/>
          </a:xfrm>
        </p:spPr>
        <p:txBody>
          <a:bodyPr/>
          <a:lstStyle/>
          <a:p>
            <a:r>
              <a:rPr kumimoji="1" lang="zh-Hans" altLang="en-US" dirty="0"/>
              <a:t>交互型</a:t>
            </a:r>
            <a:r>
              <a:rPr kumimoji="1" lang="en-US" altLang="zh-Hans" dirty="0"/>
              <a:t>UI</a:t>
            </a:r>
            <a:r>
              <a:rPr kumimoji="1" lang="zh-Hans" altLang="en-US" dirty="0"/>
              <a:t>组件</a:t>
            </a:r>
            <a:endParaRPr kumimoji="1" lang="en-US" altLang="zh-Hans" dirty="0"/>
          </a:p>
          <a:p>
            <a:r>
              <a:rPr kumimoji="1" lang="zh-Hans" altLang="en-US" dirty="0"/>
              <a:t>具有生命周期的模块</a:t>
            </a:r>
            <a:endParaRPr kumimoji="1" lang="en-US" altLang="zh-Hans" dirty="0"/>
          </a:p>
          <a:p>
            <a:r>
              <a:rPr kumimoji="1" lang="zh-Hans" altLang="en-US" dirty="0"/>
              <a:t>各种服务端应用</a:t>
            </a:r>
            <a:endParaRPr kumimoji="1" lang="en-US" altLang="zh-Hans" dirty="0"/>
          </a:p>
          <a:p>
            <a:r>
              <a:rPr kumimoji="1" lang="zh-Hans" altLang="en-US" dirty="0"/>
              <a:t>游戏前后台</a:t>
            </a:r>
            <a:endParaRPr kumimoji="1" lang="zh-CN" altLang="en-US" dirty="0"/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id="{9610194A-31CD-1747-9B99-F42337AF9E68}"/>
              </a:ext>
            </a:extLst>
          </p:cNvPr>
          <p:cNvSpPr txBox="1">
            <a:spLocks/>
          </p:cNvSpPr>
          <p:nvPr/>
        </p:nvSpPr>
        <p:spPr>
          <a:xfrm>
            <a:off x="6373429" y="2222286"/>
            <a:ext cx="3795329" cy="3636511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Hans" altLang="en-US" dirty="0"/>
              <a:t>数据计算型程序</a:t>
            </a:r>
            <a:endParaRPr kumimoji="1" lang="en-US" altLang="zh-Hans" dirty="0"/>
          </a:p>
          <a:p>
            <a:r>
              <a:rPr kumimoji="1" lang="zh-Hans" altLang="en-US" dirty="0"/>
              <a:t>增删改查</a:t>
            </a:r>
            <a:endParaRPr kumimoji="1" lang="en-US" altLang="zh-Hans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337471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14E3DF2-1203-3C46-8542-9B3CD1595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s" altLang="en-US" dirty="0"/>
              <a:t>流程图优缺点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10BA50F-EBDD-DF43-883C-1C507D76C3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195" y="2211776"/>
            <a:ext cx="4047578" cy="4273107"/>
          </a:xfrm>
        </p:spPr>
        <p:txBody>
          <a:bodyPr/>
          <a:lstStyle/>
          <a:p>
            <a:r>
              <a:rPr kumimoji="1" lang="zh-Hans" altLang="en-US" dirty="0"/>
              <a:t>缺点</a:t>
            </a:r>
            <a:endParaRPr kumimoji="1" lang="en-US" altLang="zh-Hans" dirty="0"/>
          </a:p>
          <a:p>
            <a:pPr lvl="1"/>
            <a:r>
              <a:rPr kumimoji="1" lang="zh-Hans" altLang="en-US" dirty="0"/>
              <a:t>无法从图直接转换为程序</a:t>
            </a:r>
            <a:endParaRPr kumimoji="1" lang="en-US" altLang="zh-Hans" dirty="0"/>
          </a:p>
          <a:p>
            <a:pPr lvl="1"/>
            <a:r>
              <a:rPr kumimoji="1" lang="zh-Hans" altLang="en-US" dirty="0"/>
              <a:t>每个人对流程图会做出不同的解释，进而编写不同的代码</a:t>
            </a:r>
            <a:endParaRPr kumimoji="1" lang="en-US" altLang="zh-Hans" dirty="0"/>
          </a:p>
          <a:p>
            <a:pPr lvl="1"/>
            <a:r>
              <a:rPr kumimoji="1" lang="zh-Hans" altLang="en-US" dirty="0"/>
              <a:t>包含很多用于条件判断的状态，并且这些状态可以产生复杂的组合</a:t>
            </a:r>
            <a:endParaRPr kumimoji="1" lang="en-US" altLang="zh-Hans" dirty="0"/>
          </a:p>
          <a:p>
            <a:pPr lvl="1"/>
            <a:r>
              <a:rPr kumimoji="1" lang="zh-Hans" altLang="en-US" dirty="0"/>
              <a:t>调试困难</a:t>
            </a:r>
            <a:endParaRPr kumimoji="1" lang="en-US" altLang="zh-Hans" dirty="0"/>
          </a:p>
          <a:p>
            <a:pPr lvl="1"/>
            <a:r>
              <a:rPr kumimoji="1" lang="zh-Hans" altLang="en-US" dirty="0"/>
              <a:t>缺乏文档</a:t>
            </a:r>
            <a:endParaRPr kumimoji="1" lang="en-US" altLang="zh-Hans" dirty="0"/>
          </a:p>
          <a:p>
            <a:pPr lvl="1"/>
            <a:r>
              <a:rPr kumimoji="1" lang="zh-Hans" altLang="en-US" dirty="0"/>
              <a:t>无休止的重构</a:t>
            </a:r>
            <a:endParaRPr kumimoji="1" lang="en-US" altLang="zh-Hans" dirty="0"/>
          </a:p>
          <a:p>
            <a:r>
              <a:rPr kumimoji="1" lang="zh-Hans" altLang="en-US" dirty="0"/>
              <a:t>优点</a:t>
            </a:r>
            <a:endParaRPr kumimoji="1" lang="en-US" altLang="zh-Hans" dirty="0"/>
          </a:p>
          <a:p>
            <a:pPr lvl="1"/>
            <a:r>
              <a:rPr kumimoji="1" lang="zh-Hans" altLang="en-US" dirty="0"/>
              <a:t>易于理解（针对非开发）</a:t>
            </a:r>
            <a:endParaRPr kumimoji="1" lang="en-US" altLang="zh-Hans" dirty="0"/>
          </a:p>
          <a:p>
            <a:pPr lvl="1"/>
            <a:endParaRPr kumimoji="1" lang="en-US" altLang="zh-Han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90E9E0A-1A80-4543-8DB0-89AFD47294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2828" y="2003532"/>
            <a:ext cx="5141307" cy="4644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144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E32F085-3F45-E146-949E-7A8803147F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s" altLang="en-US" dirty="0"/>
              <a:t>流程图</a:t>
            </a:r>
            <a:r>
              <a:rPr kumimoji="1" lang="en-US" altLang="zh-Hans" dirty="0"/>
              <a:t>Demo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59833C8-56EE-124E-ABDE-1D2ED6E8A9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913372"/>
            <a:ext cx="5931865" cy="4944628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C7696A66-5019-A34E-BB3B-9B1DE4084B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1864" y="1913372"/>
            <a:ext cx="6166183" cy="3467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5998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1198E9-7F5D-9743-834E-3887C10F19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s" altLang="en-US" dirty="0"/>
              <a:t>状态机概念</a:t>
            </a:r>
            <a:endParaRPr kumimoji="1" lang="en-US" altLang="zh-Han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5540A8C-97E8-6F49-BBF0-A82AB1DA83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4341867" cy="3636511"/>
          </a:xfrm>
        </p:spPr>
        <p:txBody>
          <a:bodyPr/>
          <a:lstStyle/>
          <a:p>
            <a:r>
              <a:rPr kumimoji="1" lang="zh-Hans" altLang="en-US" dirty="0"/>
              <a:t>三大核心</a:t>
            </a:r>
            <a:endParaRPr kumimoji="1" lang="en-US" altLang="zh-Hans" dirty="0"/>
          </a:p>
          <a:p>
            <a:pPr lvl="1"/>
            <a:r>
              <a:rPr kumimoji="1" lang="zh-Hans" altLang="en-US" dirty="0"/>
              <a:t>状态</a:t>
            </a:r>
            <a:endParaRPr kumimoji="1" lang="en-US" altLang="zh-Hans" dirty="0"/>
          </a:p>
          <a:p>
            <a:pPr lvl="1"/>
            <a:r>
              <a:rPr kumimoji="1" lang="zh-Hans" altLang="en-US" dirty="0"/>
              <a:t>事件</a:t>
            </a:r>
            <a:endParaRPr kumimoji="1" lang="en-US" altLang="zh-Hans" dirty="0"/>
          </a:p>
          <a:p>
            <a:pPr lvl="1"/>
            <a:r>
              <a:rPr kumimoji="1" lang="zh-Hans" altLang="en-US" dirty="0"/>
              <a:t>操作（包含副作用）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2C31778-6BB1-2F4B-B1BB-4B5BF96D55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1199" y="2683798"/>
            <a:ext cx="4851400" cy="317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0455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021E40-3374-D14B-8681-A70A65388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s" altLang="en-US" dirty="0"/>
              <a:t>状态机的特性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A39640-E44F-CA48-B6DA-72839FE8E4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状态总数（</a:t>
            </a:r>
            <a:r>
              <a:rPr lang="en-US" altLang="zh-CN" dirty="0"/>
              <a:t>state</a:t>
            </a:r>
            <a:r>
              <a:rPr lang="zh-CN" altLang="en-US" dirty="0"/>
              <a:t>）是有限的。</a:t>
            </a:r>
            <a:endParaRPr lang="en-US" altLang="zh-CN" dirty="0"/>
          </a:p>
          <a:p>
            <a:r>
              <a:rPr lang="zh-CN" altLang="en-US" dirty="0"/>
              <a:t>任一时刻，只处在一种状态之中。</a:t>
            </a:r>
            <a:endParaRPr lang="en-US" altLang="zh-CN" dirty="0"/>
          </a:p>
          <a:p>
            <a:r>
              <a:rPr lang="zh-CN" altLang="en-US" dirty="0"/>
              <a:t>某种条件下，会从一种状态转变（</a:t>
            </a:r>
            <a:r>
              <a:rPr lang="en-US" altLang="zh-CN" dirty="0"/>
              <a:t>transition</a:t>
            </a:r>
            <a:r>
              <a:rPr lang="zh-CN" altLang="en-US" dirty="0"/>
              <a:t>）到另一种状态。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5750769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引用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引用</Template>
  <TotalTime>7542</TotalTime>
  <Words>220</Words>
  <Application>Microsoft Macintosh PowerPoint</Application>
  <PresentationFormat>宽屏</PresentationFormat>
  <Paragraphs>52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5" baseType="lpstr">
      <vt:lpstr>宋体</vt:lpstr>
      <vt:lpstr>Century Gothic</vt:lpstr>
      <vt:lpstr>Wingdings 2</vt:lpstr>
      <vt:lpstr>引用</vt:lpstr>
      <vt:lpstr>有限状态机入门</vt:lpstr>
      <vt:lpstr>目录</vt:lpstr>
      <vt:lpstr>简介</vt:lpstr>
      <vt:lpstr>简介</vt:lpstr>
      <vt:lpstr>适用范围</vt:lpstr>
      <vt:lpstr>流程图优缺点</vt:lpstr>
      <vt:lpstr>流程图Demo</vt:lpstr>
      <vt:lpstr>状态机概念</vt:lpstr>
      <vt:lpstr>状态机的特性</vt:lpstr>
      <vt:lpstr>状态机与React</vt:lpstr>
      <vt:lpstr>状态机Demo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用户</dc:creator>
  <cp:lastModifiedBy>Microsoft Office 用户</cp:lastModifiedBy>
  <cp:revision>14</cp:revision>
  <dcterms:created xsi:type="dcterms:W3CDTF">2019-02-28T09:12:22Z</dcterms:created>
  <dcterms:modified xsi:type="dcterms:W3CDTF">2019-03-05T14:54:24Z</dcterms:modified>
</cp:coreProperties>
</file>

<file path=docProps/thumbnail.jpeg>
</file>